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061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973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930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651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073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777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292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95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79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42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63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300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42630-5992-4AE4-942D-DDC245E16A08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963EB-ACFD-4B1A-A21A-9F4CCF764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036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6000" smtClean="0"/>
              <a:t>够了吗？</a:t>
            </a:r>
            <a:endParaRPr lang="zh-CN" altLang="en-US" sz="6000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177628"/>
      </p:ext>
    </p:extLst>
  </p:cSld>
  <p:clrMapOvr>
    <a:masterClrMapping/>
  </p:clrMapOvr>
  <p:transition advTm="1209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呕吐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371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53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口腔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049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腹泻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043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增加维生素和矿物质的摄入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241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维生素</a:t>
            </a:r>
            <a:r>
              <a:rPr lang="en-US" altLang="zh-CN" smtClean="0"/>
              <a:t>A</a:t>
            </a:r>
            <a:r>
              <a:rPr lang="zh-CN" altLang="en-US" smtClean="0"/>
              <a:t>及类胡萝卜素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09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维生素</a:t>
            </a:r>
            <a:r>
              <a:rPr lang="en-US" altLang="zh-CN" smtClean="0"/>
              <a:t>C</a:t>
            </a:r>
            <a:r>
              <a:rPr lang="zh-CN" altLang="en-US" smtClean="0"/>
              <a:t>、</a:t>
            </a:r>
            <a:r>
              <a:rPr lang="en-US" altLang="zh-CN" smtClean="0"/>
              <a:t>E</a:t>
            </a:r>
            <a:r>
              <a:rPr lang="zh-CN" altLang="en-US" smtClean="0"/>
              <a:t>、</a:t>
            </a:r>
            <a:r>
              <a:rPr lang="en-US" altLang="zh-CN" smtClean="0"/>
              <a:t>B</a:t>
            </a:r>
            <a:r>
              <a:rPr lang="zh-CN" altLang="en-US" smtClean="0"/>
              <a:t>族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5206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矿物质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18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如何选择补充剂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7157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运动的好处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790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smtClean="0"/>
              <a:t>还不够！</a:t>
            </a:r>
            <a:endParaRPr lang="zh-CN" altLang="en-US" b="0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3260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US" altLang="zh-CN" sz="6000" smtClean="0">
                <a:ea typeface="宋体" pitchFamily="2" charset="-122"/>
              </a:rPr>
              <a:t>Thank You!</a:t>
            </a:r>
            <a:endParaRPr lang="en-US" altLang="zh-CN" sz="6000" dirty="0">
              <a:ea typeface="宋体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954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主要原因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493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你的体重正常吗？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033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增加体重的方法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26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改善营养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37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72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厌食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5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741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Microsoft Office PowerPoint</Application>
  <PresentationFormat>全屏显示(4:3)</PresentationFormat>
  <Paragraphs>17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够了吗？</vt:lpstr>
      <vt:lpstr>还不够！</vt:lpstr>
      <vt:lpstr>主要原因</vt:lpstr>
      <vt:lpstr>你的体重正常吗？</vt:lpstr>
      <vt:lpstr>增加体重的方法</vt:lpstr>
      <vt:lpstr>改善营养</vt:lpstr>
      <vt:lpstr>PowerPoint 演示文稿</vt:lpstr>
      <vt:lpstr>厌食</vt:lpstr>
      <vt:lpstr>PowerPoint 演示文稿</vt:lpstr>
      <vt:lpstr>呕吐</vt:lpstr>
      <vt:lpstr>PowerPoint 演示文稿</vt:lpstr>
      <vt:lpstr>口腔</vt:lpstr>
      <vt:lpstr>腹泻</vt:lpstr>
      <vt:lpstr>增加维生素和矿物质的摄入</vt:lpstr>
      <vt:lpstr>维生素A及类胡萝卜素</vt:lpstr>
      <vt:lpstr>维生素C、E、B族</vt:lpstr>
      <vt:lpstr>矿物质</vt:lpstr>
      <vt:lpstr>如何选择补充剂</vt:lpstr>
      <vt:lpstr>运动的好处</vt:lpstr>
      <vt:lpstr>Thank You!</vt:lpstr>
    </vt:vector>
  </TitlesOfParts>
  <Company>北京友谊医院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够了吗？</dc:title>
  <dc:creator>顾中一</dc:creator>
  <cp:lastModifiedBy>顾中一</cp:lastModifiedBy>
  <cp:revision>1</cp:revision>
  <dcterms:created xsi:type="dcterms:W3CDTF">2013-01-25T16:57:11Z</dcterms:created>
  <dcterms:modified xsi:type="dcterms:W3CDTF">2013-01-25T16:57:24Z</dcterms:modified>
</cp:coreProperties>
</file>