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4FE5-C08B-40B8-A7B4-044E5F138641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AEEEE-FCE8-4419-B36A-90235C47D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47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94FE5-C08B-40B8-A7B4-044E5F138641}" type="datetimeFigureOut">
              <a:rPr lang="zh-CN" altLang="en-US" smtClean="0"/>
              <a:t>2013/1/26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EEEE-FCE8-4419-B36A-90235C47D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2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zh-CN" altLang="en-US" sz="5400" smtClean="0"/>
              <a:t>调节免疫的饮食</a:t>
            </a:r>
            <a:endParaRPr lang="zh-CN" altLang="en-US" sz="5400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74571"/>
      </p:ext>
    </p:extLst>
  </p:cSld>
  <p:clrMapOvr>
    <a:masterClrMapping/>
  </p:clrMapOvr>
  <p:transition advTm="50326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69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056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01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34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37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96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7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85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92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2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营养的好处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45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21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相互作用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58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提高免疫靠这些？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62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楷体_GB2312" pitchFamily="49" charset="-122"/>
                <a:ea typeface="楷体_GB2312" pitchFamily="49" charset="-122"/>
              </a:rPr>
              <a:t>FAO 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建议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29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目录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71638"/>
      </p:ext>
    </p:extLst>
  </p:cSld>
  <p:clrMapOvr>
    <a:masterClrMapping/>
  </p:clrMapOvr>
  <p:transition advTm="18143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</a:rPr>
              <a:t>中国居民平衡膳食宝塔</a:t>
            </a:r>
            <a:r>
              <a:rPr lang="zh-CN" altLang="en-US" sz="2000" smtClean="0">
                <a:solidFill>
                  <a:schemeClr val="tx1"/>
                </a:solidFill>
              </a:rPr>
              <a:t>(2007)</a:t>
            </a:r>
            <a:endParaRPr lang="zh-CN" altLang="en-US" sz="2000" dirty="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826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51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09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全屏显示(4:3)</PresentationFormat>
  <Paragraphs>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调节免疫的饮食</vt:lpstr>
      <vt:lpstr>营养的好处</vt:lpstr>
      <vt:lpstr>相互作用</vt:lpstr>
      <vt:lpstr>提高免疫靠这些？</vt:lpstr>
      <vt:lpstr>FAO 建议</vt:lpstr>
      <vt:lpstr>      目录</vt:lpstr>
      <vt:lpstr>中国居民平衡膳食宝塔(2007)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北京友谊医院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调节免疫的饮食</dc:title>
  <dc:creator>顾中一</dc:creator>
  <cp:lastModifiedBy>顾中一</cp:lastModifiedBy>
  <cp:revision>2</cp:revision>
  <dcterms:created xsi:type="dcterms:W3CDTF">2013-01-25T16:56:46Z</dcterms:created>
  <dcterms:modified xsi:type="dcterms:W3CDTF">2013-01-25T16:57:34Z</dcterms:modified>
</cp:coreProperties>
</file>